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Ujhelyi Zoltán" userId="677ace60-9559-4b21-9117-30e71c2982de" providerId="ADAL" clId="{CF1E5C8E-D67F-4C01-A660-9D1FAFF7EB95}"/>
    <pc:docChg chg="custSel modSld">
      <pc:chgData name="Dr. Ujhelyi Zoltán" userId="677ace60-9559-4b21-9117-30e71c2982de" providerId="ADAL" clId="{CF1E5C8E-D67F-4C01-A660-9D1FAFF7EB95}" dt="2026-05-28T11:23:35.889" v="4" actId="1076"/>
      <pc:docMkLst>
        <pc:docMk/>
      </pc:docMkLst>
      <pc:sldChg chg="addSp delSp modSp mod">
        <pc:chgData name="Dr. Ujhelyi Zoltán" userId="677ace60-9559-4b21-9117-30e71c2982de" providerId="ADAL" clId="{CF1E5C8E-D67F-4C01-A660-9D1FAFF7EB95}" dt="2026-05-28T11:23:35.889" v="4" actId="1076"/>
        <pc:sldMkLst>
          <pc:docMk/>
          <pc:sldMk cId="1304994049" sldId="300"/>
        </pc:sldMkLst>
        <pc:picChg chg="del">
          <ac:chgData name="Dr. Ujhelyi Zoltán" userId="677ace60-9559-4b21-9117-30e71c2982de" providerId="ADAL" clId="{CF1E5C8E-D67F-4C01-A660-9D1FAFF7EB95}" dt="2026-05-28T11:23:27.570" v="2" actId="478"/>
          <ac:picMkLst>
            <pc:docMk/>
            <pc:sldMk cId="1304994049" sldId="300"/>
            <ac:picMk id="13" creationId="{BC8F47A3-5CAE-B33F-693D-A157CB420B17}"/>
          </ac:picMkLst>
        </pc:picChg>
        <pc:picChg chg="add mod">
          <ac:chgData name="Dr. Ujhelyi Zoltán" userId="677ace60-9559-4b21-9117-30e71c2982de" providerId="ADAL" clId="{CF1E5C8E-D67F-4C01-A660-9D1FAFF7EB95}" dt="2026-05-28T11:23:35.889" v="4" actId="1076"/>
          <ac:picMkLst>
            <pc:docMk/>
            <pc:sldMk cId="1304994049" sldId="300"/>
            <ac:picMk id="15" creationId="{3F886C0C-B91C-8A1F-5FF3-A07511D613D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  <p:pic>
        <p:nvPicPr>
          <p:cNvPr id="15" name="Kép 14">
            <a:extLst>
              <a:ext uri="{FF2B5EF4-FFF2-40B4-BE49-F238E27FC236}">
                <a16:creationId xmlns:a16="http://schemas.microsoft.com/office/drawing/2014/main" id="{3F886C0C-B91C-8A1F-5FF3-A07511D61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7</cp:revision>
  <dcterms:created xsi:type="dcterms:W3CDTF">2026-02-06T09:17:48Z</dcterms:created>
  <dcterms:modified xsi:type="dcterms:W3CDTF">2026-05-28T11:23:43Z</dcterms:modified>
</cp:coreProperties>
</file>